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85"/>
    <p:restoredTop sz="94674"/>
  </p:normalViewPr>
  <p:slideViewPr>
    <p:cSldViewPr snapToGrid="0" snapToObjects="1">
      <p:cViewPr varScale="1">
        <p:scale>
          <a:sx n="106" d="100"/>
          <a:sy n="106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616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498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284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134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41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766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732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725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105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470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24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6E406-E2FE-664D-825C-279B652B87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Relative Layout</a:t>
            </a:r>
          </a:p>
        </p:txBody>
      </p:sp>
    </p:spTree>
    <p:extLst>
      <p:ext uri="{BB962C8B-B14F-4D97-AF65-F5344CB8AC3E}">
        <p14:creationId xmlns:p14="http://schemas.microsoft.com/office/powerpoint/2010/main" val="4133961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3676E3-947E-C248-B87E-0EA08577B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60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89F946-6BA0-B549-A9DB-23EFAFD3B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289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DA0B10-5603-7741-8FF5-8DC4C25700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63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FB8EC0-CA9F-C845-BB2E-E099CB3289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563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A197DE-767D-6449-87A9-966C162B04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82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3F68D903-F26B-46F9-911C-92FEC6A69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8E6E148-E023-4954-86E3-30141DFB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0D3F982F-CC17-4661-8EAF-7BC5E673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90D37B37-763F-44D7-AEBC-44893638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37E4608D-34B6-48E2-8243-67D04B36F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F40C4AC8-50E7-49B1-8864-2CE866701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8B74515D-097E-4D6D-9614-3EE42477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01B715E-8AF8-4069-AFF6-C4731F0C3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E1E01D11-2228-4016-AD29-65D1C6DB2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1459FE25-5A43-4BCE-B99B-4F40DE8A4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3B23074C-316F-47BD-8C6B-EC2FF4952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A8080108-D92A-4D64-AFA7-DCCBAF669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4CDA9133-E392-4602-8F72-342B0F2B1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41574FAC-64B1-48BF-9962-5F1D6F293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3C0763C8-12E2-42A2-96FE-5731CDF29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FA456C9D-7219-467B-B2AD-D5789A7D2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284864-DE74-4A45-AD93-F63035040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2ECA1844-43F9-45F6-B52D-4854DBC48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F9ECEA64-1836-4323-A0A3-D4F829112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950F914B-7F44-4D5A-97BB-4BE453F4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A3EFB651-6736-424B-995D-48C4B0E55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FB4E014-64CE-4D11-A129-94A1893FA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FBDC1C1-8061-451F-8181-9F0402645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C35F105D-10BD-4664-8966-82DC76172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C9E557E-56E2-4C47-BB57-B5D2A4FB3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C72D23-6D86-E743-AEFD-854ABD508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36" y="2075504"/>
            <a:ext cx="8679915" cy="1748729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400"/>
              <a:t>Code: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A9428-2412-A04F-BB40-6577E8D74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9237" y="3906266"/>
            <a:ext cx="8673427" cy="1322587"/>
          </a:xfrm>
        </p:spPr>
        <p:txBody>
          <a:bodyPr vert="horz" lIns="91440" tIns="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>
                <a:solidFill>
                  <a:srgbClr val="FFFEFF"/>
                </a:solidFill>
              </a:rPr>
              <a:t>https://labs.udacity.com/android-visualizer/#/android/relative-layout-align-to-parent</a:t>
            </a:r>
          </a:p>
        </p:txBody>
      </p:sp>
    </p:spTree>
    <p:extLst>
      <p:ext uri="{BB962C8B-B14F-4D97-AF65-F5344CB8AC3E}">
        <p14:creationId xmlns:p14="http://schemas.microsoft.com/office/powerpoint/2010/main" val="2077187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3C5918A-1DC5-4CF3-AA27-00AA3088A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786683A-6FD6-4BF7-B3B0-DC3976773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274788" y="-15796"/>
            <a:ext cx="7911916" cy="6889592"/>
          </a:xfrm>
          <a:custGeom>
            <a:avLst/>
            <a:gdLst>
              <a:gd name="connsiteX0" fmla="*/ 1144064 w 7911916"/>
              <a:gd name="connsiteY0" fmla="*/ 0 h 6889592"/>
              <a:gd name="connsiteX1" fmla="*/ 7911916 w 7911916"/>
              <a:gd name="connsiteY1" fmla="*/ 0 h 6889592"/>
              <a:gd name="connsiteX2" fmla="*/ 7911916 w 7911916"/>
              <a:gd name="connsiteY2" fmla="*/ 6889592 h 6889592"/>
              <a:gd name="connsiteX3" fmla="*/ 1282780 w 7911916"/>
              <a:gd name="connsiteY3" fmla="*/ 6889592 h 6889592"/>
              <a:gd name="connsiteX4" fmla="*/ 1021588 w 7911916"/>
              <a:gd name="connsiteY4" fmla="*/ 6461391 h 6889592"/>
              <a:gd name="connsiteX5" fmla="*/ 841264 w 7911916"/>
              <a:gd name="connsiteY5" fmla="*/ 370936 h 6889592"/>
              <a:gd name="connsiteX6" fmla="*/ 1119707 w 7911916"/>
              <a:gd name="connsiteY6" fmla="*/ 26053 h 6889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11916" h="6889592">
                <a:moveTo>
                  <a:pt x="1144064" y="0"/>
                </a:moveTo>
                <a:lnTo>
                  <a:pt x="7911916" y="0"/>
                </a:lnTo>
                <a:lnTo>
                  <a:pt x="7911916" y="6889592"/>
                </a:lnTo>
                <a:lnTo>
                  <a:pt x="1282780" y="6889592"/>
                </a:lnTo>
                <a:lnTo>
                  <a:pt x="1021588" y="6461391"/>
                </a:lnTo>
                <a:cubicBezTo>
                  <a:pt x="-73086" y="4533675"/>
                  <a:pt x="-509682" y="2192905"/>
                  <a:pt x="841264" y="370936"/>
                </a:cubicBezTo>
                <a:cubicBezTo>
                  <a:pt x="928899" y="253509"/>
                  <a:pt x="1021859" y="138477"/>
                  <a:pt x="1119707" y="26053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5169E50-59FB-4AEE-B61D-44A882A4C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249750" y="-6726"/>
            <a:ext cx="5931659" cy="6871452"/>
          </a:xfrm>
          <a:custGeom>
            <a:avLst/>
            <a:gdLst>
              <a:gd name="connsiteX0" fmla="*/ 2429503 w 5931659"/>
              <a:gd name="connsiteY0" fmla="*/ 0 h 6871452"/>
              <a:gd name="connsiteX1" fmla="*/ 5931659 w 5931659"/>
              <a:gd name="connsiteY1" fmla="*/ 0 h 6871452"/>
              <a:gd name="connsiteX2" fmla="*/ 5931659 w 5931659"/>
              <a:gd name="connsiteY2" fmla="*/ 6871452 h 6871452"/>
              <a:gd name="connsiteX3" fmla="*/ 1302090 w 5931659"/>
              <a:gd name="connsiteY3" fmla="*/ 6871452 h 6871452"/>
              <a:gd name="connsiteX4" fmla="*/ 1257860 w 5931659"/>
              <a:gd name="connsiteY4" fmla="*/ 6820098 h 6871452"/>
              <a:gd name="connsiteX5" fmla="*/ 456609 w 5931659"/>
              <a:gd name="connsiteY5" fmla="*/ 1965059 h 6871452"/>
              <a:gd name="connsiteX6" fmla="*/ 2356353 w 5931659"/>
              <a:gd name="connsiteY6" fmla="*/ 42030 h 6871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1659" h="6871452">
                <a:moveTo>
                  <a:pt x="2429503" y="0"/>
                </a:moveTo>
                <a:lnTo>
                  <a:pt x="5931659" y="0"/>
                </a:lnTo>
                <a:lnTo>
                  <a:pt x="5931659" y="6871452"/>
                </a:lnTo>
                <a:lnTo>
                  <a:pt x="1302090" y="6871452"/>
                </a:lnTo>
                <a:lnTo>
                  <a:pt x="1257860" y="6820098"/>
                </a:lnTo>
                <a:cubicBezTo>
                  <a:pt x="121068" y="5395213"/>
                  <a:pt x="-469022" y="3541076"/>
                  <a:pt x="456609" y="1965059"/>
                </a:cubicBezTo>
                <a:cubicBezTo>
                  <a:pt x="919425" y="1178905"/>
                  <a:pt x="1583566" y="524859"/>
                  <a:pt x="2356353" y="42030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17C30F0-5A38-4B60-B632-3AF7C2780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5433528" y="-3116"/>
            <a:ext cx="6766974" cy="6864232"/>
          </a:xfrm>
          <a:custGeom>
            <a:avLst/>
            <a:gdLst>
              <a:gd name="connsiteX0" fmla="*/ 2135088 w 6766974"/>
              <a:gd name="connsiteY0" fmla="*/ 0 h 6864232"/>
              <a:gd name="connsiteX1" fmla="*/ 6766974 w 6766974"/>
              <a:gd name="connsiteY1" fmla="*/ 0 h 6864232"/>
              <a:gd name="connsiteX2" fmla="*/ 6766974 w 6766974"/>
              <a:gd name="connsiteY2" fmla="*/ 6864232 h 6864232"/>
              <a:gd name="connsiteX3" fmla="*/ 1128977 w 6766974"/>
              <a:gd name="connsiteY3" fmla="*/ 6864232 h 6864232"/>
              <a:gd name="connsiteX4" fmla="*/ 1004776 w 6766974"/>
              <a:gd name="connsiteY4" fmla="*/ 6687663 h 6864232"/>
              <a:gd name="connsiteX5" fmla="*/ 709736 w 6766974"/>
              <a:gd name="connsiteY5" fmla="*/ 1521351 h 6864232"/>
              <a:gd name="connsiteX6" fmla="*/ 1896284 w 6766974"/>
              <a:gd name="connsiteY6" fmla="*/ 197391 h 6864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66974" h="6864232">
                <a:moveTo>
                  <a:pt x="2135088" y="0"/>
                </a:moveTo>
                <a:lnTo>
                  <a:pt x="6766974" y="0"/>
                </a:lnTo>
                <a:lnTo>
                  <a:pt x="6766974" y="6864232"/>
                </a:lnTo>
                <a:lnTo>
                  <a:pt x="1128977" y="6864232"/>
                </a:lnTo>
                <a:lnTo>
                  <a:pt x="1004776" y="6687663"/>
                </a:lnTo>
                <a:cubicBezTo>
                  <a:pt x="-54053" y="5122098"/>
                  <a:pt x="-463081" y="3202457"/>
                  <a:pt x="709736" y="1521351"/>
                </a:cubicBezTo>
                <a:cubicBezTo>
                  <a:pt x="1045443" y="1039181"/>
                  <a:pt x="1446565" y="592246"/>
                  <a:pt x="1896284" y="197391"/>
                </a:cubicBezTo>
                <a:close/>
              </a:path>
            </a:pathLst>
          </a:custGeom>
          <a:noFill/>
          <a:ln w="9525" cap="flat">
            <a:solidFill>
              <a:schemeClr val="tx1">
                <a:alpha val="10000"/>
              </a:schemeClr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200CBA5-3F2B-4AAC-9F86-99AFECC19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36" y="0"/>
            <a:ext cx="5238864" cy="6858000"/>
          </a:xfrm>
          <a:custGeom>
            <a:avLst/>
            <a:gdLst>
              <a:gd name="connsiteX0" fmla="*/ 2829115 w 5238864"/>
              <a:gd name="connsiteY0" fmla="*/ 0 h 6864726"/>
              <a:gd name="connsiteX1" fmla="*/ 5238864 w 5238864"/>
              <a:gd name="connsiteY1" fmla="*/ 0 h 6864726"/>
              <a:gd name="connsiteX2" fmla="*/ 5238864 w 5238864"/>
              <a:gd name="connsiteY2" fmla="*/ 6864726 h 6864726"/>
              <a:gd name="connsiteX3" fmla="*/ 1518091 w 5238864"/>
              <a:gd name="connsiteY3" fmla="*/ 6864726 h 6864726"/>
              <a:gd name="connsiteX4" fmla="*/ 1435414 w 5238864"/>
              <a:gd name="connsiteY4" fmla="*/ 6778879 h 6864726"/>
              <a:gd name="connsiteX5" fmla="*/ 406006 w 5238864"/>
              <a:gd name="connsiteY5" fmla="*/ 2093910 h 6864726"/>
              <a:gd name="connsiteX6" fmla="*/ 2559142 w 5238864"/>
              <a:gd name="connsiteY6" fmla="*/ 124487 h 686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38864" h="6864726">
                <a:moveTo>
                  <a:pt x="2829115" y="0"/>
                </a:moveTo>
                <a:lnTo>
                  <a:pt x="5238864" y="0"/>
                </a:lnTo>
                <a:lnTo>
                  <a:pt x="5238864" y="6864726"/>
                </a:lnTo>
                <a:lnTo>
                  <a:pt x="1518091" y="6864726"/>
                </a:lnTo>
                <a:lnTo>
                  <a:pt x="1435414" y="6778879"/>
                </a:lnTo>
                <a:cubicBezTo>
                  <a:pt x="226066" y="5476104"/>
                  <a:pt x="-499346" y="3635393"/>
                  <a:pt x="406006" y="2093910"/>
                </a:cubicBezTo>
                <a:cubicBezTo>
                  <a:pt x="907547" y="1241972"/>
                  <a:pt x="1674986" y="564513"/>
                  <a:pt x="2559142" y="12448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42AAF6-882F-4A46-8667-21030167B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4928" y="1134142"/>
            <a:ext cx="3456122" cy="4589717"/>
          </a:xfrm>
        </p:spPr>
        <p:txBody>
          <a:bodyPr>
            <a:normAutofit/>
          </a:bodyPr>
          <a:lstStyle/>
          <a:p>
            <a:pPr algn="l"/>
            <a:r>
              <a:rPr lang="en-US" sz="4100" dirty="0"/>
              <a:t>Let’s try to identify where each element would be located without posting it anywhere.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A1270-882D-2844-A154-9BDB8F5D7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577" y="803186"/>
            <a:ext cx="5427137" cy="5248622"/>
          </a:xfrm>
        </p:spPr>
        <p:txBody>
          <a:bodyPr>
            <a:norm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gist.github.com</a:t>
            </a:r>
            <a:r>
              <a:rPr lang="en-US" sz="1600" dirty="0"/>
              <a:t>/</a:t>
            </a:r>
            <a:r>
              <a:rPr lang="en-US" sz="1600" dirty="0" err="1"/>
              <a:t>khkred</a:t>
            </a:r>
            <a:r>
              <a:rPr lang="en-US" sz="1600"/>
              <a:t>/cd1a6a1909896bd9930140707dff72f1</a:t>
            </a:r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4142173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AAA02D-8747-DF4C-BD95-7141355CF8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775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9A5305-F59F-BF46-BE14-0969FEE165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53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E19E10-6B8E-2642-AF73-01C33781D9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32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2D3D70-E122-6640-A23F-E329B9450C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90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D1F87A-FC58-F343-B99A-0E15FF2FA6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150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96EAAB-1C24-7140-9F21-7F2553C77C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126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508197-687F-B642-B574-22239A886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113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550602-8FF1-434B-8BB3-048CDA797C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170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F10684-7B92-A842-A1AF-560591D40D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78562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{5EB34A40-DF9E-9242-9F86-ED7A4A6D009A}tf16401369</Template>
  <TotalTime>16</TotalTime>
  <Words>43</Words>
  <Application>Microsoft Macintosh PowerPoint</Application>
  <PresentationFormat>Widescreen</PresentationFormat>
  <Paragraphs>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 Light</vt:lpstr>
      <vt:lpstr>Rockwell</vt:lpstr>
      <vt:lpstr>Wingdings</vt:lpstr>
      <vt:lpstr>Atlas</vt:lpstr>
      <vt:lpstr>Relative Layout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Code:</vt:lpstr>
      <vt:lpstr>Let’s try to identify where each element would be located without posting it anywhere.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Relative Layout</dc:title>
  <dc:creator>Harish Kunchala</dc:creator>
  <cp:lastModifiedBy>Harish Kunchala</cp:lastModifiedBy>
  <cp:revision>5</cp:revision>
  <dcterms:created xsi:type="dcterms:W3CDTF">2018-06-06T14:44:11Z</dcterms:created>
  <dcterms:modified xsi:type="dcterms:W3CDTF">2018-06-06T15:07:22Z</dcterms:modified>
</cp:coreProperties>
</file>

<file path=docProps/thumbnail.jpeg>
</file>